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8" r:id="rId10"/>
    <p:sldId id="276" r:id="rId1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15"/>
    <a:srgbClr val="02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28D48-1227-4413-9F74-B4EE4FC44E0A}" v="12" dt="2023-03-01T08:10:25.519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5146" autoAdjust="0"/>
  </p:normalViewPr>
  <p:slideViewPr>
    <p:cSldViewPr snapToGrid="0">
      <p:cViewPr varScale="1">
        <p:scale>
          <a:sx n="84" d="100"/>
          <a:sy n="84" d="100"/>
        </p:scale>
        <p:origin x="369" y="42"/>
      </p:cViewPr>
      <p:guideLst/>
    </p:cSldViewPr>
  </p:slideViewPr>
  <p:outlineViewPr>
    <p:cViewPr>
      <p:scale>
        <a:sx n="33" d="100"/>
        <a:sy n="33" d="100"/>
      </p:scale>
      <p:origin x="0" y="-2177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A5C42-4636-4A6A-9001-CA7CD97B0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57720-6EA2-4C0E-AB19-0A22BCDB8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2BDA50-12A2-487B-8206-B89FA0DF9B36}" type="datetime1">
              <a:rPr lang="en-GB" smtClean="0"/>
              <a:t>01/03/2023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C616-D2D2-4742-9683-2A537932A1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EE012-E187-4EEE-9C2F-2125BF4086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81155F-8354-4019-9356-1A95703B0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05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54819-2B0B-443E-A167-C8E914F5783F}" type="datetime1">
              <a:rPr lang="en-GB" smtClean="0"/>
              <a:pPr/>
              <a:t>01/03/2023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071D96E-4CA2-485E-9EE5-CEB7143ACC3B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118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071D96E-4CA2-485E-9EE5-CEB7143ACC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0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071D96E-4CA2-485E-9EE5-CEB7143ACC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4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071D96E-4CA2-485E-9EE5-CEB7143ACC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92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071D96E-4CA2-485E-9EE5-CEB7143ACC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3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071D96E-4CA2-485E-9EE5-CEB7143ACC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8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071D96E-4CA2-485E-9EE5-CEB7143ACC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071D96E-4CA2-485E-9EE5-CEB7143ACC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7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FFE5B-C2CA-473D-8FCA-B26579CCB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FF4BA3E-4135-4F80-B1C8-C84CDF7C54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52100" y="739303"/>
            <a:ext cx="6825035" cy="5379395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AABB7-A562-4A3F-9DDF-2CE3D1372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977" y="1663435"/>
            <a:ext cx="5869021" cy="2003898"/>
          </a:xfrm>
          <a:solidFill>
            <a:schemeClr val="accent2">
              <a:alpha val="80000"/>
            </a:schemeClr>
          </a:solidFill>
        </p:spPr>
        <p:txBody>
          <a:bodyPr lIns="557784" tIns="530352" rtlCol="0" anchor="t">
            <a:noAutofit/>
          </a:bodyPr>
          <a:lstStyle>
            <a:lvl1pPr algn="l">
              <a:lnSpc>
                <a:spcPct val="80000"/>
              </a:lnSpc>
              <a:defRPr sz="5400" cap="all" spc="400" baseline="0">
                <a:ln w="19050">
                  <a:solidFill>
                    <a:schemeClr val="accent5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15807FE-36E0-49EF-93A4-5B9AD8387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159" y="2878246"/>
            <a:ext cx="4925188" cy="339247"/>
          </a:xfrm>
        </p:spPr>
        <p:txBody>
          <a:bodyPr rtlCol="0">
            <a:noAutofit/>
          </a:bodyPr>
          <a:lstStyle>
            <a:lvl1pPr marL="0" indent="0" algn="l">
              <a:buNone/>
              <a:defRPr sz="2400" spc="1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5235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D8EB4-0AAB-4C86-96ED-AB74FA56A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0" y="0"/>
            <a:ext cx="12188620" cy="6858000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DEE423F-FC4A-461D-8AA7-F7C14B806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334461" cy="6867376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D30EC-51F8-4EBE-9AC8-349D6E06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EF7FC71-AF21-4CDA-8E86-E05EB4F1C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3468" y="3260492"/>
            <a:ext cx="1152144" cy="768096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24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£2B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21B81-6A13-47D5-AD62-B1B0E486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BB476-8DFF-468F-B950-1F980EB4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893A53-04CF-497B-9C3D-502C92BA0D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3467" y="4773463"/>
            <a:ext cx="1152144" cy="768096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24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£1B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BD5CDD-220E-41E0-82DD-820C0D834A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17970" y="1609772"/>
            <a:ext cx="3365003" cy="117153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50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3384AB-173D-4216-A221-BFA565FC12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7375" y="1747520"/>
            <a:ext cx="1152144" cy="768096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24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£3B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5638026-D669-4C2A-82A4-5F35D27DCA4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17970" y="3129515"/>
            <a:ext cx="3365003" cy="117043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50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19EAA97-D0F2-464B-8450-83BF202CEC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17970" y="4648156"/>
            <a:ext cx="3365003" cy="117043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50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F2174-FDCE-466A-8A4C-06AD6CAA44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016" y="746631"/>
            <a:ext cx="5184648" cy="466344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7232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9216DCA9-E871-422D-B12D-3E1C39ACD2E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rot="5400000" flipH="1">
            <a:off x="-2092961" y="2092960"/>
            <a:ext cx="6858002" cy="2672081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54628-3BB3-414A-88E4-67B3809A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99CEA-3489-476A-9C9D-ED977FE6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D55B0-9BDF-49CC-B30F-96112214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CF3D99-4BB8-4944-A82E-385209DF3D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11826" y="2881982"/>
            <a:ext cx="3975054" cy="296674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83CED13-2FB7-4DA4-87BD-B5AEF0C63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1826" y="2502477"/>
            <a:ext cx="3975054" cy="42639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sz="16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240762F-003B-4B0E-A561-6734EA9AC8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78746" y="2881982"/>
            <a:ext cx="3695653" cy="296674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7E9583-831E-4863-9A96-3E583A98F2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8746" y="2502477"/>
            <a:ext cx="3695653" cy="42639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sz="16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F4071-8FD4-4FF1-BA06-DD4D780FE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6032" y="1649421"/>
            <a:ext cx="5184648" cy="466344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2800">
                <a:ln w="19050">
                  <a:solidFill>
                    <a:schemeClr val="accent6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5132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54AA95-575B-4060-9443-53B347664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0" y="0"/>
            <a:ext cx="1218862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BF2BB6-8F62-424E-B01D-F90A0DB7B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2AF5C-69BC-4A87-8E5C-E473F6A7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AD827-24BF-4C7D-9F16-1E26E09A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EF33-0303-4BF6-8C9A-08DE4CB6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C14BDE6-5903-4EFC-B3C7-B7B219402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7839" y="1538273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E19954FA-533A-4FF9-88B2-102C833FB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7839" y="5407116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29BB699-DB47-4A35-9B5B-63C7EFC228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1651" y="3467155"/>
            <a:ext cx="1380681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EFD147E-AEE9-40FA-96D5-7DBE760334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4687" y="2307743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200" cap="all" spc="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35518AB-0629-41B1-8670-DAE8C31C99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81179" y="4420460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200" cap="all" spc="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84B55A2-EE63-46F3-80EA-C4F512388C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43702" y="4552190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200" cap="all" spc="200" baseline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DED8D5C-7B18-4E79-B6B4-E59FAC3A83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0052" y="4120885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200" cap="all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B6D903-1EAA-44AD-A3D8-6256873B7A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5032" y="3467155"/>
            <a:ext cx="1209143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14974F-EEEB-4FDB-B605-14B6199844BA}"/>
              </a:ext>
            </a:extLst>
          </p:cNvPr>
          <p:cNvCxnSpPr>
            <a:cxnSpLocks/>
          </p:cNvCxnSpPr>
          <p:nvPr userDrawn="1"/>
        </p:nvCxnSpPr>
        <p:spPr>
          <a:xfrm>
            <a:off x="3758002" y="3713168"/>
            <a:ext cx="468364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CFFB4C-5408-479D-88E2-42F8897706C7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1322" y="2030298"/>
            <a:ext cx="4678" cy="337681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D316786-C25C-4139-9C9E-B55FEA3C4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4219" y="2067508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C43FD24-D855-40FC-85C4-87ED3F64AA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60695" y="4820889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200" cap="all" spc="2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7A013-A59B-4367-9832-ED55A6D25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508" y="715939"/>
            <a:ext cx="4864608" cy="365760"/>
          </a:xfrm>
        </p:spPr>
        <p:txBody>
          <a:bodyPr rtlCol="0" anchor="t">
            <a:noAutofit/>
          </a:bodyPr>
          <a:lstStyle>
            <a:lvl1pPr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8588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1F00DA-5D59-4EDE-BA9C-D312B3FBBA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3578F-2A0F-4E30-AF4A-8F79692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6CA51-E5DC-4FC3-92F6-D5EC783C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0E530-F1C5-4166-A95F-3F8D022C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91453D1-9488-4F30-8223-1CB500BDC2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52699" y="1592681"/>
            <a:ext cx="7306060" cy="39342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pPr lvl="0" rtl="0"/>
            <a:r>
              <a:rPr lang="en-GB" noProof="0"/>
              <a:t>Add subtitle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4882AD8A-D4BD-4E12-8458-AC021F93B1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73698" y="3031460"/>
            <a:ext cx="1975104" cy="868680"/>
          </a:xfrm>
          <a:prstGeom prst="rect">
            <a:avLst/>
          </a:prstGeom>
          <a:ln w="25400">
            <a:solidFill>
              <a:schemeClr val="accent6"/>
            </a:solidFill>
          </a:ln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DF3AAFC-DA9A-4A72-BBF9-5A097BC5950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02976" y="3031460"/>
            <a:ext cx="1975104" cy="868680"/>
          </a:xfrm>
          <a:prstGeom prst="rect">
            <a:avLst/>
          </a:prstGeom>
          <a:ln w="25400">
            <a:solidFill>
              <a:schemeClr val="accent6"/>
            </a:solidFill>
          </a:ln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FF48EEE-6AEC-4E37-AD5C-EEB74BA0CE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46652" y="3031460"/>
            <a:ext cx="1975104" cy="868680"/>
          </a:xfrm>
          <a:prstGeom prst="rect">
            <a:avLst/>
          </a:prstGeom>
          <a:ln w="25400">
            <a:solidFill>
              <a:schemeClr val="accent6"/>
            </a:solidFill>
          </a:ln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066EA2-51F1-4F13-8E1B-89600E879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695" y="4042386"/>
            <a:ext cx="274320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14EBD1B-595C-4A54-92C8-3C5427E15C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20973" y="4042387"/>
            <a:ext cx="274320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64F77B9-03A9-4E3E-B656-D3C0FBE25A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64649" y="4042386"/>
            <a:ext cx="274320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ECFB3-5650-476F-BB54-8A2A45F8A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1534" y="989042"/>
            <a:ext cx="7287768" cy="630936"/>
          </a:xfrm>
        </p:spPr>
        <p:txBody>
          <a:bodyPr rtlCol="0" anchor="t">
            <a:noAutofit/>
          </a:bodyPr>
          <a:lstStyle>
            <a:lvl1pPr algn="ctr">
              <a:lnSpc>
                <a:spcPct val="125000"/>
              </a:lnSpc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21985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D91600-3E99-42F4-85C2-60F442CD5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30B4BBA3-2E4B-4AF2-8A2B-92DD019631E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6266428" y="2782888"/>
            <a:ext cx="4992567" cy="343693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460CAC-F6F8-43F8-93F5-188B790DE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52699" y="1592681"/>
            <a:ext cx="7306060" cy="39342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pPr lvl="0" rtl="0"/>
            <a:r>
              <a:rPr lang="en-GB" noProof="0"/>
              <a:t>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8D310-58F4-4A10-A286-9B42AECF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68E10-EEA7-4017-B7CA-17B5EB23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014CA-8BED-467C-AC80-6DC5B3DD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2C4E099A-EEE4-40B4-B9B5-32A5A981F95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5410" y="2333977"/>
            <a:ext cx="5007023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600" cap="all" spc="200" baseline="0">
                <a:solidFill>
                  <a:schemeClr val="accent6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51338F1A-6EF2-4AA5-9EE8-628C9D57C2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9569" y="2339781"/>
            <a:ext cx="4993148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600" cap="all" spc="200" baseline="0">
                <a:solidFill>
                  <a:schemeClr val="accent6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F744EAD-73E9-49F3-9CA4-9A344EB62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1534" y="989042"/>
            <a:ext cx="7287768" cy="630936"/>
          </a:xfrm>
        </p:spPr>
        <p:txBody>
          <a:bodyPr rtlCol="0" anchor="t">
            <a:noAutofit/>
          </a:bodyPr>
          <a:lstStyle>
            <a:lvl1pPr algn="ctr">
              <a:lnSpc>
                <a:spcPct val="125000"/>
              </a:lnSpc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B4710E-545B-4940-B69A-359188335AD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19283" y="2782888"/>
            <a:ext cx="4992567" cy="343693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27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533791-52F7-40F6-B230-7BF6C505C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8A0C5-BEED-4BC5-ACD5-3F28EDE1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EA781-4C22-4390-A03C-CA5DCCB7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694A4-07AC-48C4-A560-162C1F4E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6B27A0-0449-46AE-A770-EBB281A1A9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E70DE9B-2CDE-44B6-9307-FC12D873CA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23B5183-98F9-43BF-BE37-2AE0A049EA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9DAB7F1-F6E7-4F92-B252-D9B81196A3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037F0E4-C57B-4033-B973-C69A03D97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85DAD742-736F-42D3-99FC-6046CF57A7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EC6732-F61D-431C-88C9-BAA5039B6B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218F9A-C149-4D30-8437-B9D8C0DAF1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CA166BB-F293-4289-B0EB-57580EC960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77397369-CCB5-450E-8FD1-46B3B54F6B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8252082-BCF2-4955-B695-35F48EF76F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F998D11-3FAA-4712-8C34-404C1BDCEC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2AA33C54-3898-452E-979F-F1B5853E73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69AA0A-65D1-4456-9A14-327E6CE6DF6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28EB91C-9303-4EB3-886A-E5DA884A80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A47908B-3F69-4786-9C40-C12392133F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78EEBEC-FDBD-4D14-ADCA-4C72B269E9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044989A5-8040-43C0-BE05-6A79C3BE63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52581A3A-F479-4780-81BE-CCBCF39814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D361DBA-153A-4846-BDA4-CC63FF9474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78FB324E-EE00-4CC5-9F81-5EF71F3050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8AA454F-F92D-4844-92A6-A3FEDD88B30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651BCA7B-5BF4-4A0F-95C1-2014315E80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7E3F41F1-0E06-45ED-894F-7F38510C27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C02572F8-1812-49D5-B24A-088659DE9F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3772" y="2763180"/>
            <a:ext cx="1021001" cy="50172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453EA1A1-A67D-4132-9EA0-584E8FA796C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3772" y="4449967"/>
            <a:ext cx="1021001" cy="50172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year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658BFCC4-C261-4874-8195-FDA3C5001E0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71320"/>
            <a:ext cx="1440088" cy="59882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158708C7-ABA0-43E5-BB89-A1B7B2C4523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71320"/>
            <a:ext cx="1440088" cy="59882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2AE59213-95B1-4597-AD8C-D55D96D561E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71320"/>
            <a:ext cx="1440088" cy="59882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B9A460E-592F-41EA-9F9C-8953AFAC22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2599"/>
            <a:ext cx="1440088" cy="549318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3065B3A8-F99B-47E6-B517-D93AC0FC45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2599"/>
            <a:ext cx="1440088" cy="549318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B2187073-BC0A-4137-A204-D35C44CD7F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2599"/>
            <a:ext cx="1440088" cy="549318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5F35AF6-FBA2-4CA2-8A1F-2C977E6C9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1534" y="989042"/>
            <a:ext cx="7287768" cy="630936"/>
          </a:xfrm>
        </p:spPr>
        <p:txBody>
          <a:bodyPr rtlCol="0" anchor="t">
            <a:noAutofit/>
          </a:bodyPr>
          <a:lstStyle>
            <a:lvl1pPr algn="ctr">
              <a:lnSpc>
                <a:spcPct val="125000"/>
              </a:lnSpc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5821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89BE0-E34D-48FA-8ED2-CA69BFBC4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AB20A778-FBFD-4ED2-8E9B-6645F59A4D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9732" y="0"/>
            <a:ext cx="5012268" cy="6867376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12CF59-4802-4969-8645-8E2014DF0A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9732" y="0"/>
            <a:ext cx="5012267" cy="6867376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CB959-A5D6-4887-9B77-916F0EA1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0AFFF-66EA-44D7-828D-244A190B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89006-A738-42A2-B328-34F70A7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3E75D8-7274-49D2-8CF2-0E990C29C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15939"/>
            <a:ext cx="4864608" cy="365760"/>
          </a:xfrm>
        </p:spPr>
        <p:txBody>
          <a:bodyPr rtlCol="0" anchor="t">
            <a:noAutofit/>
          </a:bodyPr>
          <a:lstStyle>
            <a:lvl1pPr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91683-9C5C-45D2-A241-FC48B66B50D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3750" y="1238250"/>
            <a:ext cx="5422392" cy="45902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09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9293AB-35CB-4344-A710-9C0BF396A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B5434-FC37-4DD2-AA81-6499AA6F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C474A-5DF9-4EA3-A273-CA394106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B1742-3B51-4EFC-8A04-CD872DE4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C06A4-0C2D-4746-83C3-410A9B469E89}"/>
              </a:ext>
            </a:extLst>
          </p:cNvPr>
          <p:cNvSpPr/>
          <p:nvPr userDrawn="1"/>
        </p:nvSpPr>
        <p:spPr>
          <a:xfrm>
            <a:off x="739302" y="739302"/>
            <a:ext cx="10713396" cy="537939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890CF5DC-D21B-4DF3-8248-1F809124AD9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03737" y="2804053"/>
            <a:ext cx="1487419" cy="149841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EE26967-C0C7-4310-90FC-F1914D2403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8239" y="4570546"/>
            <a:ext cx="2118414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CA187B6-5AE8-4D11-8E79-63677F474D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8239" y="4886780"/>
            <a:ext cx="2118414" cy="53139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72BAC04-D935-470E-B6B5-E9CCE70D11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75961" y="2804053"/>
            <a:ext cx="1487419" cy="149841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456256DC-B113-4559-8D0B-3F8B4A7CAB2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48185" y="2804053"/>
            <a:ext cx="1487419" cy="149841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60A063A-DD07-4E82-9217-A8AD06D7C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920409" y="2804053"/>
            <a:ext cx="1487419" cy="149841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194B9ED-C9B7-4850-B875-B179F9A6AD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0463" y="4570546"/>
            <a:ext cx="2118414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BB00C57-7DE2-436D-8748-527515EE4A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60463" y="4886780"/>
            <a:ext cx="2118414" cy="53139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6503F18-AEB2-4183-8F37-6BE4BBD66E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2687" y="4570546"/>
            <a:ext cx="2118414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01AC31E-901A-4C34-A8AE-71C303E07F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2687" y="4886780"/>
            <a:ext cx="2118414" cy="53139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113CB6D-E397-418B-8738-D96E553ADD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04911" y="4570546"/>
            <a:ext cx="2118415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63EA5C1A-BB92-4C5E-BB99-A85B0B0FC4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04911" y="4886780"/>
            <a:ext cx="2118415" cy="53139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E93D6C-0CD6-42A7-A2D2-C8582F7B353C}"/>
              </a:ext>
            </a:extLst>
          </p:cNvPr>
          <p:cNvSpPr/>
          <p:nvPr userDrawn="1"/>
        </p:nvSpPr>
        <p:spPr>
          <a:xfrm>
            <a:off x="1686323" y="2684612"/>
            <a:ext cx="1722246" cy="173729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D0FDBA-5294-4730-92D6-440AA8DE35AE}"/>
              </a:ext>
            </a:extLst>
          </p:cNvPr>
          <p:cNvSpPr/>
          <p:nvPr userDrawn="1"/>
        </p:nvSpPr>
        <p:spPr>
          <a:xfrm>
            <a:off x="4058547" y="2684612"/>
            <a:ext cx="1722246" cy="173729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E75564-AD04-4406-979E-AC0A8BE2AEFD}"/>
              </a:ext>
            </a:extLst>
          </p:cNvPr>
          <p:cNvSpPr/>
          <p:nvPr userDrawn="1"/>
        </p:nvSpPr>
        <p:spPr>
          <a:xfrm>
            <a:off x="6430771" y="2684612"/>
            <a:ext cx="1722246" cy="173729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7899F8-DBAB-4DCC-857C-94A3CF0FE542}"/>
              </a:ext>
            </a:extLst>
          </p:cNvPr>
          <p:cNvSpPr/>
          <p:nvPr userDrawn="1"/>
        </p:nvSpPr>
        <p:spPr>
          <a:xfrm>
            <a:off x="8802995" y="2684612"/>
            <a:ext cx="1722246" cy="173729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1C8F6-B68C-4B34-A1EC-848B6301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2698" y="1566777"/>
            <a:ext cx="7286604" cy="634323"/>
          </a:xfrm>
        </p:spPr>
        <p:txBody>
          <a:bodyPr rtlCol="0" anchor="t">
            <a:normAutofit/>
          </a:bodyPr>
          <a:lstStyle>
            <a:lvl1pPr algn="ctr">
              <a:lnSpc>
                <a:spcPct val="125000"/>
              </a:lnSpc>
              <a:defRPr sz="2800"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1406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Ful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B7C369-B3B1-47DB-AFB5-4A2FA0A04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DB6E9-4285-4C1C-9752-2D43D607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EDB06-237E-4E77-B217-FD0E19A4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ACDA0-CD42-4B14-A524-FF6FF7E2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C5DE79-8AB4-425F-A9CB-B17901806732}"/>
              </a:ext>
            </a:extLst>
          </p:cNvPr>
          <p:cNvSpPr/>
          <p:nvPr userDrawn="1"/>
        </p:nvSpPr>
        <p:spPr>
          <a:xfrm>
            <a:off x="739302" y="739302"/>
            <a:ext cx="10713396" cy="5379396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8FDD580-B69C-4AF1-9C0C-1CF94ECEB2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18477" y="5098599"/>
            <a:ext cx="2118414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A72E08F-5B05-415B-A503-4CED86D11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8477" y="5414833"/>
            <a:ext cx="2118414" cy="33211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2D7BE41-1227-4D94-AC6E-F4D0074917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9016" y="5098599"/>
            <a:ext cx="2118414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C7E8138A-A795-4EF2-B1FF-1A36693A3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39016" y="5414833"/>
            <a:ext cx="2118414" cy="33211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77F66B66-F2E4-439A-A7DF-A9A64B0DF7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9555" y="5098599"/>
            <a:ext cx="2118414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13CDFA66-0739-48E3-97B6-F63F13A0A8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9555" y="5414833"/>
            <a:ext cx="2118414" cy="33211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B4EE4B66-F80E-45BB-B2FE-CC11E1FBAF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80094" y="5098599"/>
            <a:ext cx="2118415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1F734C1-F867-4FB6-A239-D99ED9E4C54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0094" y="5414833"/>
            <a:ext cx="2118415" cy="33211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62" name="Picture Placeholder 9">
            <a:extLst>
              <a:ext uri="{FF2B5EF4-FFF2-40B4-BE49-F238E27FC236}">
                <a16:creationId xmlns:a16="http://schemas.microsoft.com/office/drawing/2014/main" id="{11E88FD1-69BB-4254-81B8-7B383CE8D2D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02390" y="2327255"/>
            <a:ext cx="950588" cy="6850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E6EBB7F2-ABDB-41F2-8A6B-93196276A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18477" y="3263610"/>
            <a:ext cx="2118414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4D66759F-DBAD-46B4-929C-18F2FB541B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18477" y="3579845"/>
            <a:ext cx="2118414" cy="3905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07D90C20-BFF7-4D04-AD95-1861DF74509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9016" y="3263610"/>
            <a:ext cx="2118414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EF54F366-5FD7-4707-A0E3-FAFA53156C2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39016" y="3579845"/>
            <a:ext cx="2118414" cy="3905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A51158F4-509A-44E4-A601-2CD7AEDE7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9555" y="3263610"/>
            <a:ext cx="2118414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DA9AC8DA-4C66-4D66-9075-59DC95E2AC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59555" y="3579845"/>
            <a:ext cx="2118414" cy="3905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F3A598D9-D412-4C15-A31C-3A4842B32E1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80094" y="3263610"/>
            <a:ext cx="2118415" cy="3321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14A0A9AD-40F7-4203-917C-8BFBF4FCF2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80094" y="3579845"/>
            <a:ext cx="2118415" cy="3905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29E220D-4268-4E0B-B292-D87F92DF6ED3}"/>
              </a:ext>
            </a:extLst>
          </p:cNvPr>
          <p:cNvSpPr/>
          <p:nvPr userDrawn="1"/>
        </p:nvSpPr>
        <p:spPr>
          <a:xfrm>
            <a:off x="1947081" y="2272648"/>
            <a:ext cx="1061206" cy="79427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8" name="Picture Placeholder 9">
            <a:extLst>
              <a:ext uri="{FF2B5EF4-FFF2-40B4-BE49-F238E27FC236}">
                <a16:creationId xmlns:a16="http://schemas.microsoft.com/office/drawing/2014/main" id="{2DB6BDC2-D18B-4AF7-9B33-2FB86D67A64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002390" y="4154796"/>
            <a:ext cx="950588" cy="6850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9D855A-B11D-44DC-BBE1-7BA68BD18E68}"/>
              </a:ext>
            </a:extLst>
          </p:cNvPr>
          <p:cNvSpPr/>
          <p:nvPr userDrawn="1"/>
        </p:nvSpPr>
        <p:spPr>
          <a:xfrm>
            <a:off x="1947081" y="4100189"/>
            <a:ext cx="1061206" cy="79427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0" name="Picture Placeholder 9">
            <a:extLst>
              <a:ext uri="{FF2B5EF4-FFF2-40B4-BE49-F238E27FC236}">
                <a16:creationId xmlns:a16="http://schemas.microsoft.com/office/drawing/2014/main" id="{D12B69C6-4468-4017-A141-0864B9065E8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22929" y="2319234"/>
            <a:ext cx="950588" cy="6850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874C203-B833-4D0D-9674-D25DFA3F9606}"/>
              </a:ext>
            </a:extLst>
          </p:cNvPr>
          <p:cNvSpPr/>
          <p:nvPr userDrawn="1"/>
        </p:nvSpPr>
        <p:spPr>
          <a:xfrm>
            <a:off x="4367620" y="2264627"/>
            <a:ext cx="1061206" cy="79427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2" name="Picture Placeholder 9">
            <a:extLst>
              <a:ext uri="{FF2B5EF4-FFF2-40B4-BE49-F238E27FC236}">
                <a16:creationId xmlns:a16="http://schemas.microsoft.com/office/drawing/2014/main" id="{0B83E94D-7A2E-4F82-9F6F-414BB1EE1F9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22929" y="4146775"/>
            <a:ext cx="950588" cy="6850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54DE692-CD53-4D36-9E21-EDBFA9779183}"/>
              </a:ext>
            </a:extLst>
          </p:cNvPr>
          <p:cNvSpPr/>
          <p:nvPr userDrawn="1"/>
        </p:nvSpPr>
        <p:spPr>
          <a:xfrm>
            <a:off x="4367620" y="4092168"/>
            <a:ext cx="1061206" cy="79427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4" name="Picture Placeholder 9">
            <a:extLst>
              <a:ext uri="{FF2B5EF4-FFF2-40B4-BE49-F238E27FC236}">
                <a16:creationId xmlns:a16="http://schemas.microsoft.com/office/drawing/2014/main" id="{722A2533-C7FE-4FF8-88EA-CC5A72E587E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843468" y="2323944"/>
            <a:ext cx="950588" cy="6850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0564730-564F-4992-974D-020B105689EE}"/>
              </a:ext>
            </a:extLst>
          </p:cNvPr>
          <p:cNvSpPr/>
          <p:nvPr userDrawn="1"/>
        </p:nvSpPr>
        <p:spPr>
          <a:xfrm>
            <a:off x="6788159" y="2269337"/>
            <a:ext cx="1061206" cy="79427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6" name="Picture Placeholder 9">
            <a:extLst>
              <a:ext uri="{FF2B5EF4-FFF2-40B4-BE49-F238E27FC236}">
                <a16:creationId xmlns:a16="http://schemas.microsoft.com/office/drawing/2014/main" id="{3FF1C129-85E6-40AA-8026-14C47F0F038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843468" y="4151485"/>
            <a:ext cx="950588" cy="6850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E7D63A3-3C58-4F80-B353-C26650B97F55}"/>
              </a:ext>
            </a:extLst>
          </p:cNvPr>
          <p:cNvSpPr/>
          <p:nvPr userDrawn="1"/>
        </p:nvSpPr>
        <p:spPr>
          <a:xfrm>
            <a:off x="6788159" y="4096878"/>
            <a:ext cx="1061206" cy="79427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8" name="Picture Placeholder 9">
            <a:extLst>
              <a:ext uri="{FF2B5EF4-FFF2-40B4-BE49-F238E27FC236}">
                <a16:creationId xmlns:a16="http://schemas.microsoft.com/office/drawing/2014/main" id="{C78943C0-07AD-428D-A010-64CDDC81565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264007" y="2315923"/>
            <a:ext cx="950588" cy="6850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4D0D2B8-EB2F-407A-A7DF-29BF878D0C97}"/>
              </a:ext>
            </a:extLst>
          </p:cNvPr>
          <p:cNvSpPr/>
          <p:nvPr userDrawn="1"/>
        </p:nvSpPr>
        <p:spPr>
          <a:xfrm>
            <a:off x="9208698" y="2261316"/>
            <a:ext cx="1061206" cy="79427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0" name="Picture Placeholder 9">
            <a:extLst>
              <a:ext uri="{FF2B5EF4-FFF2-40B4-BE49-F238E27FC236}">
                <a16:creationId xmlns:a16="http://schemas.microsoft.com/office/drawing/2014/main" id="{9F5D0399-2186-4D0F-B2B6-FB29536013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264007" y="4143464"/>
            <a:ext cx="950588" cy="6850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161A1AC-702C-4209-BE7C-E51F7434B5B5}"/>
              </a:ext>
            </a:extLst>
          </p:cNvPr>
          <p:cNvSpPr/>
          <p:nvPr userDrawn="1"/>
        </p:nvSpPr>
        <p:spPr>
          <a:xfrm>
            <a:off x="9208698" y="4088857"/>
            <a:ext cx="1061206" cy="79427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ADA00ED-298B-444A-A7F5-508EDBA56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2698" y="1187753"/>
            <a:ext cx="7286604" cy="634323"/>
          </a:xfrm>
        </p:spPr>
        <p:txBody>
          <a:bodyPr rtlCol="0" anchor="t">
            <a:normAutofit/>
          </a:bodyPr>
          <a:lstStyle>
            <a:lvl1pPr algn="ctr">
              <a:lnSpc>
                <a:spcPct val="125000"/>
              </a:lnSpc>
              <a:defRPr sz="2800"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7788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BC2989-2CED-47FB-8D23-FF60F2561E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29704-4AB7-47AB-8C1F-4C2E4C99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48280-3106-454C-9D69-9BD1267B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26433-6916-408B-BE80-EB35C693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7D1BF6-CA32-48D3-B8AE-5D5C621A7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57E488F-AD89-4213-9093-5646DF323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511" y="4114240"/>
            <a:ext cx="2382386" cy="61370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spc="2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31C9DEB-43A3-4514-9EB8-2CE147497B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511" y="4733168"/>
            <a:ext cx="2382386" cy="85793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54EC399-E62D-401A-936C-2B26F8265F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4039" y="4114240"/>
            <a:ext cx="2382386" cy="61370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spc="2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F49DC18-7C09-4FFC-98BF-DC17FCE622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4039" y="4733168"/>
            <a:ext cx="2382386" cy="85793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D21F281-5009-4E28-B34E-218C36B33A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7567" y="4114240"/>
            <a:ext cx="2382386" cy="61370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5C2A3FB-F206-4ED3-A8BF-712D66D52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7567" y="4733168"/>
            <a:ext cx="2382386" cy="85793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433D1544-1248-444D-B0AC-C5B22E1D26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51094" y="4114240"/>
            <a:ext cx="2382386" cy="61370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spc="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9F4FDF38-0969-49B5-BE15-AB7D41B68D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51094" y="4733168"/>
            <a:ext cx="2382386" cy="85793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749E3E6-EB0F-4108-9196-2A2DDD63E2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5758" y="239917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defRPr sz="28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A8E4A5D-4A2C-4FCA-9886-11A6692866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52814" y="239917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80000"/>
              </a:lnSpc>
              <a:spcBef>
                <a:spcPts val="1000"/>
              </a:spcBef>
              <a:buNone/>
              <a:defRPr sz="2800" cap="all" spc="1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12F1290-6B4C-49B8-BC26-3B433534C3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6341" y="239917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80000"/>
              </a:lnSpc>
              <a:spcBef>
                <a:spcPts val="1000"/>
              </a:spcBef>
              <a:buNone/>
              <a:defRPr sz="2800" cap="all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E60E704-AD01-4048-8D70-3F4CA25DA6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69286" y="239917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80000"/>
              </a:lnSpc>
              <a:spcBef>
                <a:spcPts val="1000"/>
              </a:spcBef>
              <a:buNone/>
              <a:defRPr sz="2800" cap="all" spc="1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CB251EF-EB2B-4D32-A321-FEC37EAB8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15939"/>
            <a:ext cx="4864608" cy="365760"/>
          </a:xfrm>
        </p:spPr>
        <p:txBody>
          <a:bodyPr rtlCol="0" anchor="t">
            <a:noAutofit/>
          </a:bodyPr>
          <a:lstStyle>
            <a:lvl1pPr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91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9B8705-C027-4E12-892E-C32FF1329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0" y="0"/>
            <a:ext cx="12188620" cy="6858000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D685DB5-FA77-4C19-88B8-5A8D733B42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5012530" y="0"/>
            <a:ext cx="7196138" cy="6867376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6919B-FFF8-4FED-8A44-48A7E600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F28B0-8A34-4E86-9FE3-20BD880C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E1CCB-96B6-4D9F-A932-D0EBDBD7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7CB735-9F66-41A8-8F1D-4B66FE1D1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672143"/>
            <a:ext cx="6019802" cy="3513714"/>
          </a:xfrm>
          <a:solidFill>
            <a:schemeClr val="accent6">
              <a:alpha val="80000"/>
            </a:schemeClr>
          </a:solidFill>
        </p:spPr>
        <p:txBody>
          <a:bodyPr lIns="676656" tIns="795528" rtlCol="0" anchor="t">
            <a:normAutofit/>
          </a:bodyPr>
          <a:lstStyle>
            <a:lvl1pPr>
              <a:defRPr sz="2800"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4A51F916-D1A0-40B2-A894-1C597A7AA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575" y="3007594"/>
            <a:ext cx="4850550" cy="1731145"/>
          </a:xfrm>
        </p:spPr>
        <p:txBody>
          <a:bodyPr rtlCol="0">
            <a:noAutofit/>
          </a:bodyPr>
          <a:lstStyle>
            <a:lvl1pPr marL="0" indent="0" algn="l">
              <a:lnSpc>
                <a:spcPct val="125000"/>
              </a:lnSpc>
              <a:buNone/>
              <a:defRPr sz="1400" spc="100" baseline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36195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2CF4D42-6C74-47FD-8195-943D55ADA8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275658-2C01-4217-AE99-DF0FDFFE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13D93-CECF-4647-8DC2-8F7DD04E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60507-1EAA-4632-9D67-1BD599F4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54639B-AD71-425C-BF07-356C0F14C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53381"/>
            <a:ext cx="5622878" cy="4151236"/>
          </a:xfrm>
          <a:solidFill>
            <a:schemeClr val="accent3">
              <a:alpha val="90000"/>
            </a:schemeClr>
          </a:solidFill>
        </p:spPr>
        <p:txBody>
          <a:bodyPr vert="horz" lIns="649224" tIns="749808" rIns="91440" bIns="45720" rtlCol="0" anchor="t">
            <a:noAutofit/>
          </a:bodyPr>
          <a:lstStyle>
            <a:lvl1pPr>
              <a:defRPr lang="en-US" sz="2800">
                <a:ln w="19050">
                  <a:solidFill>
                    <a:schemeClr val="bg1"/>
                  </a:solidFill>
                </a:ln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add 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4CF3C46-90B8-467D-9D50-086B913570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993" y="2689071"/>
            <a:ext cx="4567209" cy="2212496"/>
          </a:xfrm>
        </p:spPr>
        <p:txBody>
          <a:bodyPr rtlCol="0">
            <a:noAutofit/>
          </a:bodyPr>
          <a:lstStyle>
            <a:lvl1pPr marL="0" indent="0" algn="l">
              <a:lnSpc>
                <a:spcPct val="125000"/>
              </a:lnSpc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7180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0B86B2D-56E1-4FB2-8CC9-DBC6C0B6EB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8153400" cy="6858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1D70C38F-1ABB-4C86-972A-E388226700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5112" y="2326705"/>
            <a:ext cx="4114592" cy="2212496"/>
          </a:xfrm>
        </p:spPr>
        <p:txBody>
          <a:bodyPr rtlCol="0">
            <a:noAutofit/>
          </a:bodyPr>
          <a:lstStyle>
            <a:lvl1pPr marL="0" indent="0" algn="l">
              <a:lnSpc>
                <a:spcPct val="125000"/>
              </a:lnSpc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B0AE4-4C17-4975-A59C-4D9EFE58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C9023-3371-40C0-A618-BF8AA20F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21E28-544B-4D00-A151-341F3D7E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07CF0-318A-401D-9F77-B63C65D29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2360" y="1728566"/>
            <a:ext cx="4127344" cy="724702"/>
          </a:xfrm>
        </p:spPr>
        <p:txBody>
          <a:bodyPr rtlCol="0" anchor="t">
            <a:noAutofit/>
          </a:bodyPr>
          <a:lstStyle>
            <a:lvl1pPr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988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5BA1F-6B83-4358-A202-FD1547097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C10F8-CB40-4BDD-AA21-7DDC300F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69F5-F9D0-4A38-8C6C-86005388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3B3F-10CE-4363-805C-361CA494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EABAB15-C887-420D-92A1-24DBD62EE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729926"/>
            <a:ext cx="3581400" cy="5388772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7E8EA93-3F05-4D28-8B15-91D6789458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6476" y="1921400"/>
            <a:ext cx="2289974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4EBCE5D-8795-44C7-8196-051689C6FE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6476" y="2245710"/>
            <a:ext cx="2289974" cy="17395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95044F5-86E3-4A1C-B3C8-6E3422E5B4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5518" y="2245710"/>
            <a:ext cx="2289974" cy="17395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C9BA1BF-0690-4DB5-9BBC-31D1948D82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46476" y="4443157"/>
            <a:ext cx="2289974" cy="146324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D187952-9422-42DE-B163-B764E0D099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5519" y="4451209"/>
            <a:ext cx="2289972" cy="14571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4291470-2EE9-46D8-8083-E4523DCE52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5517" y="1921400"/>
            <a:ext cx="2289974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7B8E7E2-50C1-429D-A8C5-C098CDADCF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46476" y="4118846"/>
            <a:ext cx="2289974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9DB38C9-BBE5-4212-87C2-D9B34A4707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5518" y="4118846"/>
            <a:ext cx="2289972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EA61E342-2B6C-4379-A3B3-8D1B338F65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17910" y="1921400"/>
            <a:ext cx="2289974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4F39B769-D212-4C11-B6CB-0423DD1059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17910" y="2245710"/>
            <a:ext cx="2289974" cy="17395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7FF8E-011E-46E6-9F4D-DAD483095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516" y="1185284"/>
            <a:ext cx="7288284" cy="46949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2800">
                <a:ln w="19050">
                  <a:solidFill>
                    <a:schemeClr val="accent5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5773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781AFB-2572-4954-B05E-84CDE1D88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50850-5ECD-4AA5-8EF0-70C6EA29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B04CF-8972-48CE-B427-B542AF91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64ACC-F262-4128-BC17-FCB29BEF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17CFF16-7992-46DD-8151-F55B03005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6711" y="1335193"/>
            <a:ext cx="2859090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BADC1C2-D36B-4AFE-8824-DE6D0FB51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6711" y="1639822"/>
            <a:ext cx="2859090" cy="14753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1632658-DE5C-4EA2-83DE-AB456D9D76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7309" y="1639822"/>
            <a:ext cx="2859091" cy="15177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A6D61C-C33C-46D5-B2C5-6C6A7C143A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06711" y="3837269"/>
            <a:ext cx="2859090" cy="15333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A4E6A96-585A-4265-900D-17D98121F5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7310" y="3845321"/>
            <a:ext cx="2859089" cy="152693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8B8437C-1550-4581-911A-98BEA151A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67308" y="1335193"/>
            <a:ext cx="2859091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04DF1AD6-E51A-4D19-A9C8-CCAFE9E9B2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6711" y="3532639"/>
            <a:ext cx="2859090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3656830-2B4C-4F48-8EBD-F8C80C353F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67309" y="3532639"/>
            <a:ext cx="2859089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D6999-ED11-424C-91FD-1ECD0CB9D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4299" y="2768600"/>
            <a:ext cx="2956810" cy="1129164"/>
          </a:xfrm>
        </p:spPr>
        <p:txBody>
          <a:bodyPr rtlCol="0" anchor="t">
            <a:normAutofit/>
          </a:bodyPr>
          <a:lstStyle>
            <a:lvl1pPr>
              <a:lnSpc>
                <a:spcPct val="125000"/>
              </a:lnSpc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4914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CE26C-A8CF-4DC0-9913-86FF0ED87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D4FC6-591F-4220-A331-724C4FE4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06146-DCCA-4419-9FC3-7F33AEAB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EDAF2-5575-4164-9610-7906C203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0C598512-93DF-4C00-A3BC-4CFF184217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484" y="3639417"/>
            <a:ext cx="2383764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600" cap="all" spc="200" baseline="0">
                <a:solidFill>
                  <a:schemeClr val="accent5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AFC7B8A-881F-4E97-91D4-F41DFA6D8F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484" y="3965866"/>
            <a:ext cx="2383764" cy="112608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7B10018-89A9-49C8-8DCE-621EF9328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8982" y="3969554"/>
            <a:ext cx="2383764" cy="112608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42C0572-2FB8-4C18-AD74-75A1653213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7478" y="3953422"/>
            <a:ext cx="2383765" cy="112608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495EE04-F172-4AD4-8FE7-4A03B1CE4F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88445" y="3953422"/>
            <a:ext cx="2383765" cy="112608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F23ABA12-4A7C-42A2-9A8E-9E7F1A2BB2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19503" y="3639417"/>
            <a:ext cx="2502719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600" cap="all" spc="200" baseline="0">
                <a:solidFill>
                  <a:schemeClr val="accent5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E11CB21-11BD-400A-BC43-71A9AFA928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7478" y="3639417"/>
            <a:ext cx="2383765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600" cap="all" spc="200" baseline="0">
                <a:solidFill>
                  <a:schemeClr val="accent5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02DE0CA8-2A1F-49D8-B9B6-BF353B9808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88445" y="3639417"/>
            <a:ext cx="2383765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600" cap="all" spc="200" baseline="0">
                <a:solidFill>
                  <a:schemeClr val="accent5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D3DD0-ED40-47C1-B841-046E1D918B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2697" y="1581912"/>
            <a:ext cx="7286605" cy="634323"/>
          </a:xfrm>
        </p:spPr>
        <p:txBody>
          <a:bodyPr rtlCol="0">
            <a:normAutofit/>
          </a:bodyPr>
          <a:lstStyle>
            <a:lvl1pPr algn="ctr">
              <a:lnSpc>
                <a:spcPct val="125000"/>
              </a:lnSpc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C97099-E767-429A-80C6-731FB9D295F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10614" y="2847098"/>
            <a:ext cx="603504" cy="6035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2E22B87-E0E3-4234-B4FA-C9FC97DEDCB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369110" y="2847098"/>
            <a:ext cx="603504" cy="6035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8EF1B794-5E10-4558-B229-0D8F5895C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27608" y="2847098"/>
            <a:ext cx="603504" cy="6035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ECB6791-2C34-417D-9AB9-03C9A8BBDF9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078575" y="2847098"/>
            <a:ext cx="603504" cy="6035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51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C8E50C-1C7A-4E62-B38F-3E12A174C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0" y="0"/>
            <a:ext cx="12188620" cy="6858000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AF7405C-6DF9-4409-85F0-8C1DCCC0AC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570" y="729926"/>
            <a:ext cx="6456836" cy="5388772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83B71-4A78-4B93-97F2-F54D7DC10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4" y="1881922"/>
            <a:ext cx="5749200" cy="3084630"/>
          </a:xfrm>
          <a:solidFill>
            <a:schemeClr val="bg2">
              <a:alpha val="93000"/>
            </a:schemeClr>
          </a:solidFill>
        </p:spPr>
        <p:txBody>
          <a:bodyPr lIns="694944" tIns="713232" rtlCol="0" anchor="t"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83F286D7-A050-456B-BDD3-3FFAA21A80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9405" y="3201410"/>
            <a:ext cx="4614604" cy="1291638"/>
          </a:xfrm>
        </p:spPr>
        <p:txBody>
          <a:bodyPr rtlCol="0">
            <a:noAutofit/>
          </a:bodyPr>
          <a:lstStyle>
            <a:lvl1pPr marL="0" indent="0" algn="l">
              <a:lnSpc>
                <a:spcPct val="125000"/>
              </a:lnSpc>
              <a:buNone/>
              <a:defRPr sz="1400" spc="100" baseline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27E28-2C60-4D18-8BB3-DC9627E1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0EE45-541D-483E-A0B8-5997A2F9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E100B-E96A-45D4-9553-51CF2CBA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7012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757B982-FF4B-4902-B808-FC325983FD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337BF-9564-499D-91CE-9DDD9C969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3350" y="1371599"/>
            <a:ext cx="9385300" cy="985791"/>
          </a:xfrm>
        </p:spPr>
        <p:txBody>
          <a:bodyPr rtlCol="0">
            <a:noAutofit/>
          </a:bodyPr>
          <a:lstStyle>
            <a:lvl1pPr algn="ctr">
              <a:defRPr sz="5400">
                <a:ln w="19050">
                  <a:solidFill>
                    <a:schemeClr val="accent5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2790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84757-E21D-414B-B627-1E0D15F89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0" y="0"/>
            <a:ext cx="12188620" cy="6858000"/>
          </a:xfrm>
          <a:prstGeom prst="rect">
            <a:avLst/>
          </a:prstGeom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927250C7-CB58-468C-B8BB-17DB85D4F2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1738" y="0"/>
            <a:ext cx="7196930" cy="6867376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BB3F6-84AB-40BA-9D7D-7C1E13C0E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036629"/>
            <a:ext cx="6007099" cy="4784742"/>
          </a:xfrm>
          <a:solidFill>
            <a:schemeClr val="accent6">
              <a:alpha val="80000"/>
            </a:schemeClr>
          </a:solidFill>
        </p:spPr>
        <p:txBody>
          <a:bodyPr lIns="822960" tIns="640080" rtlCol="0" anchor="t"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A7AB969-4D8E-41B0-A403-6D1D41CD5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9016" y="2368506"/>
            <a:ext cx="4771030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82904-47D8-4EB9-A697-8ED11274C4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017" y="2605040"/>
            <a:ext cx="4771030" cy="80107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4501739-C457-4C98-A458-5B3639CFB8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9016" y="3544629"/>
            <a:ext cx="4771030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03766A8-C36E-4337-9DB4-358A28B743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017" y="3781163"/>
            <a:ext cx="4771030" cy="80107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F947925-2465-45AC-9A1E-7153477BBE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9016" y="4739239"/>
            <a:ext cx="4771030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cap="all" spc="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6FC86B0E-A85D-444A-BC2A-B7A5FF1D4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9017" y="4975773"/>
            <a:ext cx="4771030" cy="54681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930A0-A89C-48EB-A039-375BDA73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A2494-B27D-418F-9D5E-8DE4FFB4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0DC46-AFFB-4CCA-B5AE-7028C4E2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3196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27D588-C832-4149-9B9F-D817459D8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0" y="0"/>
            <a:ext cx="1218862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0CE2C-509A-4C33-AB34-6F278F11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8/06/20XX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06B8C-060C-4139-B354-239A56BB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BE7C0-2680-40FD-88E4-27D6E777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02E4C0-AD5E-4E8C-9F21-7CCE474BDCE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1941F94-25C7-46EC-89FE-B12B54F77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075" y="4076963"/>
            <a:ext cx="3035881" cy="1485635"/>
          </a:xfrm>
          <a:prstGeom prst="rect">
            <a:avLst/>
          </a:prstGeom>
        </p:spPr>
        <p:txBody>
          <a:bodyPr rtlCol="0" anchor="t"/>
          <a:lstStyle>
            <a:lvl1pPr marL="0" indent="0" algn="r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E2747E-A71B-4917-8960-56D4F927D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1068" y="2806964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r">
              <a:buNone/>
              <a:defRPr sz="4000" kern="0" cap="all" spc="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830FC7-44D5-48CD-AA84-4E262F2EB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89632" y="4076963"/>
            <a:ext cx="3035880" cy="1485635"/>
          </a:xfrm>
          <a:prstGeom prst="rect">
            <a:avLst/>
          </a:prstGeom>
        </p:spPr>
        <p:txBody>
          <a:bodyPr rtlCol="0" anchor="t"/>
          <a:lstStyle>
            <a:lvl1pPr marL="0" indent="0" algn="r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text here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1F423C9-E1B4-4BD9-98A5-9397C32447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63187" y="4076963"/>
            <a:ext cx="3023761" cy="1485635"/>
          </a:xfrm>
          <a:prstGeom prst="rect">
            <a:avLst/>
          </a:prstGeom>
        </p:spPr>
        <p:txBody>
          <a:bodyPr rtlCol="0" anchor="t"/>
          <a:lstStyle>
            <a:lvl1pPr marL="0" indent="0" algn="r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text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DF3CDE-1C08-4B0C-8DC3-9FCBBD3E61D4}"/>
              </a:ext>
            </a:extLst>
          </p:cNvPr>
          <p:cNvCxnSpPr>
            <a:cxnSpLocks/>
          </p:cNvCxnSpPr>
          <p:nvPr userDrawn="1"/>
        </p:nvCxnSpPr>
        <p:spPr>
          <a:xfrm>
            <a:off x="832513" y="3939883"/>
            <a:ext cx="29036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026C956-C6C4-4010-889F-B8D7620364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73324" y="2806964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r">
              <a:buNone/>
              <a:defRPr sz="4000" kern="0" cap="all" spc="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4D363AD-B16F-46C4-9856-EA9EAC699E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40173" y="2806964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r">
              <a:buNone/>
              <a:defRPr sz="4000" kern="0" cap="all" spc="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E9BAEE-70B0-4F15-B6B7-D5AE0227618F}"/>
              </a:ext>
            </a:extLst>
          </p:cNvPr>
          <p:cNvCxnSpPr>
            <a:cxnSpLocks/>
          </p:cNvCxnSpPr>
          <p:nvPr userDrawn="1"/>
        </p:nvCxnSpPr>
        <p:spPr>
          <a:xfrm>
            <a:off x="4699359" y="3939883"/>
            <a:ext cx="29036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0848BB-EF65-4D43-AC18-9C4F4749CA6D}"/>
              </a:ext>
            </a:extLst>
          </p:cNvPr>
          <p:cNvCxnSpPr>
            <a:cxnSpLocks/>
          </p:cNvCxnSpPr>
          <p:nvPr userDrawn="1"/>
        </p:nvCxnSpPr>
        <p:spPr>
          <a:xfrm>
            <a:off x="8566207" y="3939883"/>
            <a:ext cx="29036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7CA7F01-3F2D-4396-A7D4-3D21C56D7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016" y="1643321"/>
            <a:ext cx="4856634" cy="466344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2800">
                <a:ln w="19050">
                  <a:solidFill>
                    <a:schemeClr val="accent5"/>
                  </a:solidFill>
                </a:ln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9204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0B4CC-1CD5-414E-92CD-721B331F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47427-FA4C-4262-9C2A-A640B569D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89D4-4BDC-4CC9-959B-0D2E0BEB8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00" baseline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pPr rtl="0"/>
            <a:r>
              <a:rPr lang="en-GB" noProof="0"/>
              <a:t>8/06/20XX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285D2-5742-46C4-A6B1-B07CC6823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00" baseline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CF20-6E1A-4F87-A039-3C59B25DA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00" baseline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pPr rtl="0"/>
            <a:fld id="{A402E4C0-AD5E-4E8C-9F21-7CCE474BDCE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482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400" baseline="0">
          <a:ln w="19050">
            <a:solidFill>
              <a:schemeClr val="accent2"/>
            </a:solidFill>
          </a:ln>
          <a:noFill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15C523A-AC40-4CBA-9DF4-B287ED32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77" y="1663435"/>
            <a:ext cx="5869021" cy="2003898"/>
          </a:xfrm>
        </p:spPr>
        <p:txBody>
          <a:bodyPr rtlCol="0"/>
          <a:lstStyle/>
          <a:p>
            <a:pPr rtl="0"/>
            <a:r>
              <a:rPr lang="en-GB"/>
              <a:t>Pitch Deck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5B1C734-42CB-4311-8905-2F41D09107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2159" y="2878246"/>
            <a:ext cx="4925188" cy="33924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rtl="0"/>
            <a:r>
              <a:rPr lang="en-GB" dirty="0" err="1"/>
              <a:t>ticker.watch</a:t>
            </a:r>
          </a:p>
        </p:txBody>
      </p:sp>
    </p:spTree>
    <p:extLst>
      <p:ext uri="{BB962C8B-B14F-4D97-AF65-F5344CB8AC3E}">
        <p14:creationId xmlns:p14="http://schemas.microsoft.com/office/powerpoint/2010/main" val="188383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75444A-F2EE-87E3-136B-3DE184C18AF3}"/>
              </a:ext>
            </a:extLst>
          </p:cNvPr>
          <p:cNvSpPr/>
          <p:nvPr/>
        </p:nvSpPr>
        <p:spPr>
          <a:xfrm>
            <a:off x="4980923" y="0"/>
            <a:ext cx="727433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15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2E468DC9-F7EA-4DDD-A3C6-7FED01F0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8408"/>
            <a:ext cx="6019802" cy="3135646"/>
          </a:xfrm>
        </p:spPr>
        <p:txBody>
          <a:bodyPr rtlCol="0"/>
          <a:lstStyle/>
          <a:p>
            <a:pPr rtl="0"/>
            <a:r>
              <a:rPr lang="en-GB" dirty="0"/>
              <a:t>About us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1840D15-B3C7-4446-9131-8F222F601B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575" y="3007594"/>
            <a:ext cx="4850550" cy="1731145"/>
          </a:xfrm>
        </p:spPr>
        <p:txBody>
          <a:bodyPr rtlCol="0">
            <a:normAutofit/>
          </a:bodyPr>
          <a:lstStyle/>
          <a:p>
            <a:pPr rtl="0"/>
            <a:r>
              <a:rPr lang="en-US" dirty="0" err="1"/>
              <a:t>ticker.watch</a:t>
            </a:r>
            <a:r>
              <a:rPr lang="en-US" dirty="0"/>
              <a:t> is a comprehensive application that helps investors around the world make better investments based on real-time information about companies.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5B157-1771-47C0-A2ED-DBE01811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74A57-DC9F-44C5-B707-3B57BDBE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A402E4C0-AD5E-4E8C-9F21-7CCE474BDCE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1A4D341-9CED-415E-A417-C204833D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6" y="788465"/>
            <a:ext cx="7288284" cy="469490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sz="2800" b="0" i="0" u="none" strike="noStrike" kern="1200" cap="all" spc="400" normalizeH="0" dirty="0">
                <a:ln w="19050">
                  <a:solidFill>
                    <a:schemeClr val="accent5"/>
                  </a:solidFill>
                </a:ln>
                <a:noFill/>
                <a:effectLst/>
                <a:uLnTx/>
                <a:uFillTx/>
                <a:latin typeface="+mj-lt"/>
                <a:ea typeface="+mn-ea"/>
                <a:cs typeface="+mn-cs"/>
              </a:rPr>
              <a:t>Problem</a:t>
            </a:r>
            <a:endParaRPr lang="en-GB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65AD76B6-01DC-462A-9FF0-16CC82FBDB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65517" y="1524581"/>
            <a:ext cx="2289974" cy="365125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en-GB" dirty="0"/>
              <a:t>For institutions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31B3626-E1D2-42AE-AB45-94BC5112D8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6850" y="2772540"/>
            <a:ext cx="2633307" cy="365125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Common problem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0683256-31D4-4761-874B-66494293B9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5518" y="1848891"/>
            <a:ext cx="2289974" cy="1739538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Investors need to find as quickly as possible about financial and non-financial news. Especially in Europe, this can be done by checking a lot of websites.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68FF55C-6F05-48FC-9323-AB8D48077B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6851" y="3096850"/>
            <a:ext cx="2289974" cy="1739538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In both cases finding important information requires a lot of time and can have a major impact if it's found too late.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AFE31293-F021-441C-AC98-EE94A46A40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5518" y="3722027"/>
            <a:ext cx="2289972" cy="365125"/>
          </a:xfrm>
        </p:spPr>
        <p:txBody>
          <a:bodyPr rtlCol="0"/>
          <a:lstStyle/>
          <a:p>
            <a:pPr rtl="0"/>
            <a:r>
              <a:rPr lang="en-GB" dirty="0"/>
              <a:t>For retail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C3342B2-173B-4413-BAB0-AF14408EA5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65519" y="4054390"/>
            <a:ext cx="2289972" cy="1457161"/>
          </a:xfrm>
        </p:spPr>
        <p:txBody>
          <a:bodyPr rtlCol="0">
            <a:noAutofit/>
          </a:bodyPr>
          <a:lstStyle/>
          <a:p>
            <a:pPr rtl="0"/>
            <a:r>
              <a:rPr lang="en-US" dirty="0"/>
              <a:t>Competitors have the same details that require time and knowledge to read and understand. An easy to read and understand report related to the company's financial health is needed.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B4B2C-1327-46DF-8812-DDB6FD94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ED447-C6CA-4C7D-8108-E593E142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A402E4C0-AD5E-4E8C-9F21-7CCE474BDCE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3" name="Picture Placeholder 12" descr="A picture containing text, indoor, electronics&#10;&#10;Description automatically generated">
            <a:extLst>
              <a:ext uri="{FF2B5EF4-FFF2-40B4-BE49-F238E27FC236}">
                <a16:creationId xmlns:a16="http://schemas.microsoft.com/office/drawing/2014/main" id="{2AB021FF-0BFD-F2E9-BF6E-2132AA05F4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074" r="25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177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4F4C28E4-6D60-402B-8F22-B1AED571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2768600"/>
            <a:ext cx="2956810" cy="1129164"/>
          </a:xfrm>
        </p:spPr>
        <p:txBody>
          <a:bodyPr rtlCol="0"/>
          <a:lstStyle/>
          <a:p>
            <a:pPr rtl="0"/>
            <a:r>
              <a:rPr lang="en-GB" dirty="0"/>
              <a:t>Solution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49F87D0-5602-4BFC-ABEB-7C809A5CF6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67308" y="1335193"/>
            <a:ext cx="3181562" cy="365125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Up to date platform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8965C87-7536-4E22-B0DD-FE276F346F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6711" y="1335193"/>
            <a:ext cx="2859090" cy="365125"/>
          </a:xfrm>
        </p:spPr>
        <p:txBody>
          <a:bodyPr rtlCol="0">
            <a:normAutofit/>
          </a:bodyPr>
          <a:lstStyle/>
          <a:p>
            <a:pPr rtl="0"/>
            <a:r>
              <a:rPr lang="en-GB" sz="1500" dirty="0"/>
              <a:t>Target audience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BADB58-1EE2-40F4-ADDD-CD3D8BB150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67309" y="1639822"/>
            <a:ext cx="2859091" cy="1517776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A modern platform that can integrate with our customer's systems and publish all the events as they happen as well as predictions about future events. </a:t>
            </a:r>
            <a:endParaRPr lang="en-GB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D14101B-F5B0-4412-B50A-87D48857B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06711" y="1639822"/>
            <a:ext cx="2859090" cy="1475319"/>
          </a:xfrm>
        </p:spPr>
        <p:txBody>
          <a:bodyPr rtlCol="0"/>
          <a:lstStyle/>
          <a:p>
            <a:pPr rtl="0"/>
            <a:r>
              <a:rPr lang="en-GB" dirty="0"/>
              <a:t>Institutional investors and trading applications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4E06E4-A832-49D6-9243-19E0E901EF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7309" y="3532639"/>
            <a:ext cx="2859089" cy="365125"/>
          </a:xfrm>
        </p:spPr>
        <p:txBody>
          <a:bodyPr rtlCol="0">
            <a:normAutofit/>
          </a:bodyPr>
          <a:lstStyle/>
          <a:p>
            <a:pPr rtl="0"/>
            <a:r>
              <a:rPr lang="en-GB" sz="1500" dirty="0"/>
              <a:t>Up to date rating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27C4FF5-17CE-4A2F-A697-CF05BAABED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06711" y="3532639"/>
            <a:ext cx="2859090" cy="365125"/>
          </a:xfrm>
        </p:spPr>
        <p:txBody>
          <a:bodyPr rtlCol="0">
            <a:normAutofit/>
          </a:bodyPr>
          <a:lstStyle/>
          <a:p>
            <a:pPr rtl="0"/>
            <a:r>
              <a:rPr lang="en-GB" sz="1500" dirty="0"/>
              <a:t>Target audience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93ECB3E-F948-4E10-8437-85C02E7E09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67310" y="3845321"/>
            <a:ext cx="2859089" cy="1526930"/>
          </a:xfrm>
        </p:spPr>
        <p:txBody>
          <a:bodyPr rtlCol="0"/>
          <a:lstStyle/>
          <a:p>
            <a:pPr rtl="0"/>
            <a:r>
              <a:rPr lang="en-US" dirty="0"/>
              <a:t>Create a proprietary rating that's updated in real-time based on the latest data and indicates the company's financial health.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EC8BFBF-FB6C-40C7-9FB3-ACB390C4C6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06711" y="3837269"/>
            <a:ext cx="2859090" cy="1533310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Retail investors who want an accurate overview of a company's financial health without reading all the financial documents.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8CC62-3752-4A6C-9525-AFDDDAFE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5F4B4-31EC-4AE6-A166-6FE4AD64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A402E4C0-AD5E-4E8C-9F21-7CCE474BDCE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:a16="http://schemas.microsoft.com/office/drawing/2014/main" id="{CC9F3600-2711-4A49-8018-C4671B5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Product Key differentia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05BF1CD-2EC6-44F4-8AD8-25D9BD488B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3674" y="3639417"/>
            <a:ext cx="2383764" cy="365125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Automate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42BC471-A2E1-4473-9B5A-6D7A21B6A88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733674" y="3965866"/>
            <a:ext cx="2383764" cy="1126085"/>
          </a:xfrm>
        </p:spPr>
        <p:txBody>
          <a:bodyPr rtlCol="0"/>
          <a:lstStyle/>
          <a:p>
            <a:pPr rtl="0"/>
            <a:r>
              <a:rPr lang="en-US" dirty="0"/>
              <a:t>Our product will automate labor-intensive tasks to let people focus on decision making.</a:t>
            </a:r>
            <a:endParaRPr lang="en-GB" dirty="0"/>
          </a:p>
        </p:txBody>
      </p:sp>
      <p:pic>
        <p:nvPicPr>
          <p:cNvPr id="75" name="Picture Placeholder 74" descr="Store outline">
            <a:extLst>
              <a:ext uri="{FF2B5EF4-FFF2-40B4-BE49-F238E27FC236}">
                <a16:creationId xmlns:a16="http://schemas.microsoft.com/office/drawing/2014/main" id="{5B57A567-220C-4397-939E-6693826CCA7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00145" y="2847098"/>
            <a:ext cx="603504" cy="603504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DF31FE0-F56B-494E-A42E-D2A3B4A5BE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50538" y="3639417"/>
            <a:ext cx="2502719" cy="365125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First to market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D1AD01D-1F03-4995-A821-FA842C4F9E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0017" y="3969554"/>
            <a:ext cx="2383764" cy="1126085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First beautifully designed product that presents only curated data for every investor.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99F43-FDE4-4DE9-BE60-4A31652C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08226-4335-4EA1-9B2D-CDE1FBD8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A402E4C0-AD5E-4E8C-9F21-7CCE474BDCE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Placeholder 75" descr="Clipboard Partially Crossed outline">
            <a:extLst>
              <a:ext uri="{FF2B5EF4-FFF2-40B4-BE49-F238E27FC236}">
                <a16:creationId xmlns:a16="http://schemas.microsoft.com/office/drawing/2014/main" id="{4A31332A-AB1A-ADAB-81A6-C9592F74B8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49405" y="2825496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2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AC5B5-DBFF-474A-8D9B-1133B9C0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534" y="989042"/>
            <a:ext cx="7287768" cy="63093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r>
              <a:rPr lang="en-GB"/>
              <a:t>Growth strategy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50278A-C855-49FF-BCD2-7E6BD3F905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52699" y="1592681"/>
            <a:ext cx="7306060" cy="393427"/>
          </a:xfrm>
        </p:spPr>
        <p:txBody>
          <a:bodyPr rtlCol="0"/>
          <a:lstStyle/>
          <a:p>
            <a:pPr rtl="0"/>
            <a:r>
              <a:rPr lang="en-GB"/>
              <a:t>How we’ll scale in the future​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052F5BA-C743-4F56-BF96-3A70DB7B29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73698" y="3031460"/>
            <a:ext cx="1975104" cy="868680"/>
          </a:xfrm>
        </p:spPr>
        <p:txBody>
          <a:bodyPr rtlCol="0"/>
          <a:lstStyle/>
          <a:p>
            <a:pPr rtl="0"/>
            <a:r>
              <a:rPr lang="en-GB" dirty="0"/>
              <a:t>2024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BA3A285-1B6B-47C7-A879-444362C4EFE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34670" y="3032868"/>
            <a:ext cx="1975104" cy="868680"/>
          </a:xfrm>
        </p:spPr>
        <p:txBody>
          <a:bodyPr rtlCol="0"/>
          <a:lstStyle/>
          <a:p>
            <a:pPr rtl="0"/>
            <a:r>
              <a:rPr lang="en-GB" dirty="0"/>
              <a:t>2025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408E2D6-75F9-4B6D-83C6-E5C1D07857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1695" y="4042386"/>
            <a:ext cx="2743200" cy="1148945"/>
          </a:xfrm>
        </p:spPr>
        <p:txBody>
          <a:bodyPr rtlCol="0"/>
          <a:lstStyle/>
          <a:p>
            <a:pPr rtl="0"/>
            <a:r>
              <a:rPr lang="en-US" dirty="0"/>
              <a:t>Release the first version with essential events and information for all US and European stock exchanges.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AB9469-72E1-430D-8BF6-AEEEBDE86C7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97438" y="4057049"/>
            <a:ext cx="2743200" cy="1148945"/>
          </a:xfrm>
        </p:spPr>
        <p:txBody>
          <a:bodyPr rtlCol="0"/>
          <a:lstStyle/>
          <a:p>
            <a:pPr rtl="0"/>
            <a:r>
              <a:rPr lang="en-US" dirty="0"/>
              <a:t>Release a comprehensive platform adequate for retail and institutions. </a:t>
            </a:r>
            <a:endParaRPr lang="en-GB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4257A396-7594-402C-B2A9-4678A060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PITCH DECK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FB8C2F46-6F7F-433F-82F4-E8079F41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A402E4C0-AD5E-4E8C-9F21-7CCE474BDCEB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3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E60C9E5-E020-489F-8A9F-BCBE2A0C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4FE13D-FAFA-49AC-A113-E917401DD9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5112" y="2326705"/>
            <a:ext cx="4114592" cy="2212496"/>
          </a:xfrm>
        </p:spPr>
        <p:txBody>
          <a:bodyPr rtlCol="0"/>
          <a:lstStyle/>
          <a:p>
            <a:pPr rtl="0"/>
            <a:r>
              <a:rPr lang="en-GB" dirty="0"/>
              <a:t>Posea Lucian​​</a:t>
            </a:r>
          </a:p>
          <a:p>
            <a:pPr rtl="0"/>
            <a:r>
              <a:rPr lang="en-GB" dirty="0"/>
              <a:t>lucian.posea@ticker-watch.com</a:t>
            </a:r>
          </a:p>
          <a:p>
            <a:pPr rtl="0"/>
            <a:r>
              <a:rPr lang="en-GB" dirty="0" err="1"/>
              <a:t>ticker.watch</a:t>
            </a:r>
            <a:r>
              <a:rPr lang="en-GB" dirty="0"/>
              <a:t>​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13ACD80-E8DD-409F-A517-A832D342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PITCH DECK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967A96-6B86-484C-8592-14A44DA7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A402E4C0-AD5E-4E8C-9F21-7CCE474BDCEB}" type="slidenum">
              <a:rPr lang="en-GB" smtClean="0"/>
              <a:pPr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96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1380"/>
      </a:accent1>
      <a:accent2>
        <a:srgbClr val="0C1A69"/>
      </a:accent2>
      <a:accent3>
        <a:srgbClr val="F4292E"/>
      </a:accent3>
      <a:accent4>
        <a:srgbClr val="FD49C1"/>
      </a:accent4>
      <a:accent5>
        <a:srgbClr val="15C7C7"/>
      </a:accent5>
      <a:accent6>
        <a:srgbClr val="02DCFA"/>
      </a:accent6>
      <a:hlink>
        <a:srgbClr val="0563C1"/>
      </a:hlink>
      <a:folHlink>
        <a:srgbClr val="954F72"/>
      </a:folHlink>
    </a:clrScheme>
    <a:fontScheme name="Custom 31">
      <a:majorFont>
        <a:latin typeface="Posterama Bold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itch Deck_TM33781529_Win32_JC_v3" id="{862F7C05-3205-4562-AA5F-868BCB6856F9}" vid="{97BBE2DD-0E32-4C1B-8BB2-0414672F3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2" ma:contentTypeDescription="Create a new document." ma:contentTypeScope="" ma:versionID="5a5774fd28510f591f3d0476b60c796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656ce980f6f53fc96333c5ee30c32b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6D2D45-3944-4D77-9142-02FD272EF3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58F013-9E4A-4975-A97B-33FEBC5FEE8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C08EBEC-4760-45C2-B3A3-10A1EA338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316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Bierstadt</vt:lpstr>
      <vt:lpstr>Calibri</vt:lpstr>
      <vt:lpstr>Courier New</vt:lpstr>
      <vt:lpstr>Posterama</vt:lpstr>
      <vt:lpstr>Posterama Bold</vt:lpstr>
      <vt:lpstr>Office Theme</vt:lpstr>
      <vt:lpstr>Pitch Deck</vt:lpstr>
      <vt:lpstr>About us</vt:lpstr>
      <vt:lpstr>Problem</vt:lpstr>
      <vt:lpstr>Solution</vt:lpstr>
      <vt:lpstr>Product Key differentia</vt:lpstr>
      <vt:lpstr>Growth strategy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/>
  <cp:lastModifiedBy>Posea Lucian</cp:lastModifiedBy>
  <cp:revision>16</cp:revision>
  <dcterms:created xsi:type="dcterms:W3CDTF">2023-03-01T08:00:17Z</dcterms:created>
  <dcterms:modified xsi:type="dcterms:W3CDTF">2023-03-01T14:17:18Z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